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333300"/>
    <a:srgbClr val="242016"/>
    <a:srgbClr val="433C29"/>
    <a:srgbClr val="000000"/>
    <a:srgbClr val="CE0816"/>
    <a:srgbClr val="F96771"/>
    <a:srgbClr val="FD6363"/>
    <a:srgbClr val="5F0101"/>
    <a:srgbClr val="3C0F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2B1A-1D0A-4F74-85E3-D16E887C9418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4A1CFAE3-4CC7-45C8-9E93-7933ECC28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219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2B1A-1D0A-4F74-85E3-D16E887C9418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4A1CFAE3-4CC7-45C8-9E93-7933ECC28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023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2B1A-1D0A-4F74-85E3-D16E887C9418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4A1CFAE3-4CC7-45C8-9E93-7933ECC282B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86912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2B1A-1D0A-4F74-85E3-D16E887C9418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4A1CFAE3-4CC7-45C8-9E93-7933ECC28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349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2B1A-1D0A-4F74-85E3-D16E887C9418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4A1CFAE3-4CC7-45C8-9E93-7933ECC282B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22439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2B1A-1D0A-4F74-85E3-D16E887C9418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4A1CFAE3-4CC7-45C8-9E93-7933ECC28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67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2B1A-1D0A-4F74-85E3-D16E887C9418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CFAE3-4CC7-45C8-9E93-7933ECC28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1089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2B1A-1D0A-4F74-85E3-D16E887C9418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CFAE3-4CC7-45C8-9E93-7933ECC28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690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2B1A-1D0A-4F74-85E3-D16E887C9418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CFAE3-4CC7-45C8-9E93-7933ECC28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041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2B1A-1D0A-4F74-85E3-D16E887C9418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4A1CFAE3-4CC7-45C8-9E93-7933ECC28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786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2B1A-1D0A-4F74-85E3-D16E887C9418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4A1CFAE3-4CC7-45C8-9E93-7933ECC28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818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2B1A-1D0A-4F74-85E3-D16E887C9418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4A1CFAE3-4CC7-45C8-9E93-7933ECC28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606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2B1A-1D0A-4F74-85E3-D16E887C9418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CFAE3-4CC7-45C8-9E93-7933ECC28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624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2B1A-1D0A-4F74-85E3-D16E887C9418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CFAE3-4CC7-45C8-9E93-7933ECC28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523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2B1A-1D0A-4F74-85E3-D16E887C9418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CFAE3-4CC7-45C8-9E93-7933ECC28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601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B2B1A-1D0A-4F74-85E3-D16E887C9418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4A1CFAE3-4CC7-45C8-9E93-7933ECC28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835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B2B1A-1D0A-4F74-85E3-D16E887C9418}" type="datetimeFigureOut">
              <a:rPr lang="ru-RU" smtClean="0"/>
              <a:t>18.02.2024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A1CFAE3-4CC7-45C8-9E93-7933ECC28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768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Bez\Desktop\фогто гульназ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32656"/>
            <a:ext cx="252028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70212" y="4293096"/>
            <a:ext cx="4419600" cy="201622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err="1" smtClean="0">
                <a:solidFill>
                  <a:schemeClr val="tx1"/>
                </a:solidFill>
              </a:rPr>
              <a:t>Бедертдинова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Гульназ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Мансуровна</a:t>
            </a:r>
            <a:endParaRPr lang="ru-RU" sz="2400" b="1" dirty="0">
              <a:solidFill>
                <a:schemeClr val="tx1"/>
              </a:solidFill>
            </a:endParaRPr>
          </a:p>
          <a:p>
            <a:pPr algn="ctr"/>
            <a:r>
              <a:rPr lang="tt-RU" sz="2400" b="1" dirty="0" smtClean="0">
                <a:solidFill>
                  <a:schemeClr val="tx1"/>
                </a:solidFill>
              </a:rPr>
              <a:t>Татар теле тәрбиячесе</a:t>
            </a:r>
          </a:p>
          <a:p>
            <a:pPr algn="ctr"/>
            <a:endParaRPr lang="ru-RU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1331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tt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.“Баскыч уены” аша кече яшьтәге мәктәп балаларында сөйләм күнекмәләрен булдыру</a:t>
            </a:r>
            <a:r>
              <a:rPr lang="tt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41"/>
          <a:stretch/>
        </p:blipFill>
        <p:spPr>
          <a:xfrm>
            <a:off x="2627784" y="2564904"/>
            <a:ext cx="4536504" cy="3509069"/>
          </a:xfrm>
        </p:spPr>
      </p:pic>
    </p:spTree>
    <p:extLst>
      <p:ext uri="{BB962C8B-B14F-4D97-AF65-F5344CB8AC3E}">
        <p14:creationId xmlns:p14="http://schemas.microsoft.com/office/powerpoint/2010/main" val="92567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12" y="1395866"/>
            <a:ext cx="1597290" cy="145707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11761" y="4293096"/>
            <a:ext cx="1584176" cy="14570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995936" y="4293096"/>
            <a:ext cx="1584176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9379" y="2836026"/>
            <a:ext cx="1597290" cy="14570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12" y="4276186"/>
            <a:ext cx="1597290" cy="145707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6669" y="2836026"/>
            <a:ext cx="1597290" cy="145707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391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99271" y="3844826"/>
            <a:ext cx="1560815" cy="2353610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3419872" y="646551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0000" r="9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652826">
            <a:off x="6162085" y="3864996"/>
            <a:ext cx="2255422" cy="225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88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1640" y="1905000"/>
            <a:ext cx="6024332" cy="48237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768" y="4397214"/>
            <a:ext cx="1446097" cy="14460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8268" y="3140968"/>
            <a:ext cx="1444127" cy="14441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13732" t="370" r="13897" b="19650"/>
          <a:stretch/>
        </p:blipFill>
        <p:spPr>
          <a:xfrm>
            <a:off x="3849616" y="4559570"/>
            <a:ext cx="1341430" cy="11213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8515" y="1816032"/>
            <a:ext cx="1444877" cy="14448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898" y="3268041"/>
            <a:ext cx="1106743" cy="110674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9604" y="4559570"/>
            <a:ext cx="1347333" cy="112176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04144" y="4324935"/>
            <a:ext cx="1982263" cy="198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108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0500"/>
            <a:ext cx="5688632" cy="42664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73"/>
          <a:stretch/>
        </p:blipFill>
        <p:spPr>
          <a:xfrm>
            <a:off x="4355976" y="3682100"/>
            <a:ext cx="4460213" cy="300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235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4043" y="332656"/>
            <a:ext cx="7987109" cy="5978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3280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8435" y="476672"/>
            <a:ext cx="7725965" cy="579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67317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456</TotalTime>
  <Words>21</Words>
  <Application>Microsoft Office PowerPoint</Application>
  <PresentationFormat>Экран (4:3)</PresentationFormat>
  <Paragraphs>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Times New Roman</vt:lpstr>
      <vt:lpstr>Wingdings 3</vt:lpstr>
      <vt:lpstr>Легкий дым</vt:lpstr>
      <vt:lpstr>Презентация PowerPoint</vt:lpstr>
      <vt:lpstr>Тема.“Баскыч уены” аша кече яшьтәге мәктәп балаларында сөйләм күнекмәләрен булдыру.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МБДОУ«Детский сад №115 комбинированного вида с татарским языком воспитания и обучения» Советского района г.Казани</dc:title>
  <dc:creator>Bez</dc:creator>
  <cp:lastModifiedBy>Алиса Алиса</cp:lastModifiedBy>
  <cp:revision>42</cp:revision>
  <dcterms:created xsi:type="dcterms:W3CDTF">2022-04-11T20:01:58Z</dcterms:created>
  <dcterms:modified xsi:type="dcterms:W3CDTF">2024-02-18T12:51:23Z</dcterms:modified>
</cp:coreProperties>
</file>